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oubag" charset="1" panose="02020A03060303060403"/>
      <p:regular r:id="rId15"/>
    </p:embeddedFont>
    <p:embeddedFont>
      <p:font typeface="Poppins Semi-Bold" charset="1" panose="00000700000000000000"/>
      <p:regular r:id="rId16"/>
    </p:embeddedFont>
    <p:embeddedFont>
      <p:font typeface="Poppins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4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33.png" Type="http://schemas.openxmlformats.org/officeDocument/2006/relationships/image"/><Relationship Id="rId7" Target="../media/image3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6045">
            <a:off x="9030772" y="2694378"/>
            <a:ext cx="10921099" cy="7168212"/>
          </a:xfrm>
          <a:custGeom>
            <a:avLst/>
            <a:gdLst/>
            <a:ahLst/>
            <a:cxnLst/>
            <a:rect r="r" b="b" t="t" l="l"/>
            <a:pathLst>
              <a:path h="7168212" w="10921099">
                <a:moveTo>
                  <a:pt x="0" y="0"/>
                </a:moveTo>
                <a:lnTo>
                  <a:pt x="10921099" y="0"/>
                </a:lnTo>
                <a:lnTo>
                  <a:pt x="10921099" y="7168212"/>
                </a:lnTo>
                <a:lnTo>
                  <a:pt x="0" y="7168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10299" y="1407842"/>
            <a:ext cx="5756446" cy="6369512"/>
          </a:xfrm>
          <a:custGeom>
            <a:avLst/>
            <a:gdLst/>
            <a:ahLst/>
            <a:cxnLst/>
            <a:rect r="r" b="b" t="t" l="l"/>
            <a:pathLst>
              <a:path h="6369512" w="5756446">
                <a:moveTo>
                  <a:pt x="0" y="0"/>
                </a:moveTo>
                <a:lnTo>
                  <a:pt x="5756446" y="0"/>
                </a:lnTo>
                <a:lnTo>
                  <a:pt x="5756446" y="6369511"/>
                </a:lnTo>
                <a:lnTo>
                  <a:pt x="0" y="6369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205500" y="5352827"/>
            <a:ext cx="5559631" cy="4934173"/>
            <a:chOff x="0" y="0"/>
            <a:chExt cx="7412842" cy="6578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12842" cy="6578897"/>
            </a:xfrm>
            <a:custGeom>
              <a:avLst/>
              <a:gdLst/>
              <a:ahLst/>
              <a:cxnLst/>
              <a:rect r="r" b="b" t="t" l="l"/>
              <a:pathLst>
                <a:path h="6578897" w="7412842">
                  <a:moveTo>
                    <a:pt x="0" y="0"/>
                  </a:moveTo>
                  <a:lnTo>
                    <a:pt x="7412842" y="0"/>
                  </a:lnTo>
                  <a:lnTo>
                    <a:pt x="7412842" y="6578897"/>
                  </a:lnTo>
                  <a:lnTo>
                    <a:pt x="0" y="65788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37215" y="1025858"/>
              <a:ext cx="6538411" cy="2606676"/>
            </a:xfrm>
            <a:custGeom>
              <a:avLst/>
              <a:gdLst/>
              <a:ahLst/>
              <a:cxnLst/>
              <a:rect r="r" b="b" t="t" l="l"/>
              <a:pathLst>
                <a:path h="2606676" w="6538411">
                  <a:moveTo>
                    <a:pt x="0" y="0"/>
                  </a:moveTo>
                  <a:lnTo>
                    <a:pt x="6538412" y="0"/>
                  </a:lnTo>
                  <a:lnTo>
                    <a:pt x="6538412" y="2606675"/>
                  </a:lnTo>
                  <a:lnTo>
                    <a:pt x="0" y="2606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186999" y="4534635"/>
            <a:ext cx="1374577" cy="3487698"/>
          </a:xfrm>
          <a:custGeom>
            <a:avLst/>
            <a:gdLst/>
            <a:ahLst/>
            <a:cxnLst/>
            <a:rect r="r" b="b" t="t" l="l"/>
            <a:pathLst>
              <a:path h="3487698" w="1374577">
                <a:moveTo>
                  <a:pt x="0" y="0"/>
                </a:moveTo>
                <a:lnTo>
                  <a:pt x="1374577" y="0"/>
                </a:lnTo>
                <a:lnTo>
                  <a:pt x="1374577" y="3487698"/>
                </a:lnTo>
                <a:lnTo>
                  <a:pt x="0" y="34876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33223" y="1782027"/>
            <a:ext cx="7716057" cy="197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45"/>
              </a:lnSpc>
            </a:pPr>
            <a:r>
              <a:rPr lang="en-US" sz="1237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StockBot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3223" y="3964532"/>
            <a:ext cx="5418873" cy="1154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8"/>
              </a:lnSpc>
            </a:pPr>
            <a:r>
              <a:rPr lang="en-US" sz="3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Controle de Inventário Doméstico (CID)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33223" y="7047521"/>
            <a:ext cx="3509116" cy="1362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Gabriel Camargo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João Gabriel Abreu</a:t>
            </a:r>
          </a:p>
          <a:p>
            <a:pPr algn="l">
              <a:lnSpc>
                <a:spcPts val="3583"/>
              </a:lnSpc>
            </a:pPr>
            <a:r>
              <a:rPr lang="en-US" sz="27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Lavínia Rocha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52886" y="4954038"/>
            <a:ext cx="7283336" cy="5940219"/>
            <a:chOff x="0" y="0"/>
            <a:chExt cx="9711114" cy="7920292"/>
          </a:xfrm>
        </p:grpSpPr>
        <p:sp>
          <p:nvSpPr>
            <p:cNvPr name="Freeform 3" id="3"/>
            <p:cNvSpPr/>
            <p:nvPr/>
          </p:nvSpPr>
          <p:spPr>
            <a:xfrm flipH="true" flipV="true" rot="5400000">
              <a:off x="1174132" y="-671212"/>
              <a:ext cx="7865771" cy="9208195"/>
            </a:xfrm>
            <a:custGeom>
              <a:avLst/>
              <a:gdLst/>
              <a:ahLst/>
              <a:cxnLst/>
              <a:rect r="r" b="b" t="t" l="l"/>
              <a:pathLst>
                <a:path h="9208195" w="7865771">
                  <a:moveTo>
                    <a:pt x="7865770" y="9208195"/>
                  </a:moveTo>
                  <a:lnTo>
                    <a:pt x="0" y="9208195"/>
                  </a:lnTo>
                  <a:lnTo>
                    <a:pt x="0" y="0"/>
                  </a:lnTo>
                  <a:lnTo>
                    <a:pt x="7865770" y="0"/>
                  </a:lnTo>
                  <a:lnTo>
                    <a:pt x="7865770" y="9208195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2944767"/>
              <a:ext cx="5819327" cy="4975525"/>
            </a:xfrm>
            <a:custGeom>
              <a:avLst/>
              <a:gdLst/>
              <a:ahLst/>
              <a:cxnLst/>
              <a:rect r="r" b="b" t="t" l="l"/>
              <a:pathLst>
                <a:path h="4975525" w="5819327">
                  <a:moveTo>
                    <a:pt x="0" y="0"/>
                  </a:moveTo>
                  <a:lnTo>
                    <a:pt x="5819327" y="0"/>
                  </a:lnTo>
                  <a:lnTo>
                    <a:pt x="5819327" y="4975525"/>
                  </a:lnTo>
                  <a:lnTo>
                    <a:pt x="0" y="4975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845665" y="-1878891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1" y="0"/>
                </a:lnTo>
                <a:lnTo>
                  <a:pt x="37631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419395" y="1095211"/>
            <a:ext cx="544921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Introdução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8150" y="2501384"/>
            <a:ext cx="1377169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gerenciamento de inventário doméstico é um desafio comum no dia a dia. Muitas vezes, esquecemos de reabastecer produtos essenciais ou acabamos deixando alimentos ou produtos de limpeza vencerem, resultando em desperdício e custos desnecessários. O StockBot é um sistema automatizado que visa solucionar esse problema. Ele organiza e monitora itens essenciais da casa, como alimentos e produtos de limpeza, utilizando sensores e estruturas de dados para fornecer informações sobre o status dos itens.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24252" y="7105097"/>
            <a:ext cx="12835048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Criar uma solução que ajude o usuário a gerenciar seu inventário doméstico de forma eficiente, evitando desperdícios e facilitando o planejamento de compras. Utilizando estruturas de dados como listas e filas, o StockBot organiza os dados de maneira eficiente, priorizando itens críticos e alertando o usuário sobre produtos próximos da data de validade ou com estoque baixo.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45605" y="5697302"/>
            <a:ext cx="959234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Objetivo do Projeto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9679" y="6029983"/>
            <a:ext cx="6120098" cy="5063766"/>
            <a:chOff x="0" y="0"/>
            <a:chExt cx="8160130" cy="6751688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0" y="719054"/>
              <a:ext cx="8160130" cy="6032634"/>
            </a:xfrm>
            <a:custGeom>
              <a:avLst/>
              <a:gdLst/>
              <a:ahLst/>
              <a:cxnLst/>
              <a:rect r="r" b="b" t="t" l="l"/>
              <a:pathLst>
                <a:path h="6032634" w="8160130">
                  <a:moveTo>
                    <a:pt x="0" y="6032634"/>
                  </a:moveTo>
                  <a:lnTo>
                    <a:pt x="8160130" y="6032634"/>
                  </a:lnTo>
                  <a:lnTo>
                    <a:pt x="8160130" y="0"/>
                  </a:lnTo>
                  <a:lnTo>
                    <a:pt x="0" y="0"/>
                  </a:lnTo>
                  <a:lnTo>
                    <a:pt x="0" y="6032634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771264">
              <a:off x="726768" y="508523"/>
              <a:ext cx="4936451" cy="3239546"/>
            </a:xfrm>
            <a:custGeom>
              <a:avLst/>
              <a:gdLst/>
              <a:ahLst/>
              <a:cxnLst/>
              <a:rect r="r" b="b" t="t" l="l"/>
              <a:pathLst>
                <a:path h="3239546" w="4936451">
                  <a:moveTo>
                    <a:pt x="0" y="0"/>
                  </a:moveTo>
                  <a:lnTo>
                    <a:pt x="4936451" y="0"/>
                  </a:lnTo>
                  <a:lnTo>
                    <a:pt x="4936451" y="3239546"/>
                  </a:lnTo>
                  <a:lnTo>
                    <a:pt x="0" y="3239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34174" y="2255924"/>
              <a:ext cx="2873693" cy="2564771"/>
            </a:xfrm>
            <a:custGeom>
              <a:avLst/>
              <a:gdLst/>
              <a:ahLst/>
              <a:cxnLst/>
              <a:rect r="r" b="b" t="t" l="l"/>
              <a:pathLst>
                <a:path h="2564771" w="2873693">
                  <a:moveTo>
                    <a:pt x="0" y="0"/>
                  </a:moveTo>
                  <a:lnTo>
                    <a:pt x="2873694" y="0"/>
                  </a:lnTo>
                  <a:lnTo>
                    <a:pt x="2873694" y="2564771"/>
                  </a:lnTo>
                  <a:lnTo>
                    <a:pt x="0" y="25647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3466938">
              <a:off x="2220192" y="1871733"/>
              <a:ext cx="2227964" cy="5136518"/>
            </a:xfrm>
            <a:custGeom>
              <a:avLst/>
              <a:gdLst/>
              <a:ahLst/>
              <a:cxnLst/>
              <a:rect r="r" b="b" t="t" l="l"/>
              <a:pathLst>
                <a:path h="5136518" w="2227964">
                  <a:moveTo>
                    <a:pt x="0" y="0"/>
                  </a:moveTo>
                  <a:lnTo>
                    <a:pt x="2227965" y="0"/>
                  </a:lnTo>
                  <a:lnTo>
                    <a:pt x="2227965" y="5136518"/>
                  </a:lnTo>
                  <a:lnTo>
                    <a:pt x="0" y="51365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16532841" y="-1539149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4901" y="2547620"/>
            <a:ext cx="10298198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StockBot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coleta dados em tempo real e os armazena em estruturas de dados para facilitar o gerenciamento do inventário.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49081" y="904875"/>
            <a:ext cx="5989838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Metodologia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63716" y="4105275"/>
            <a:ext cx="11895584" cy="461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Etapas do Projeto: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Coleta de Dados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Sensores capturam informações como quantidade e validade dos produtos.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Armazenamento: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Os dados são organizados em: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Lista encadeada: Armazena e organiza dinamicamente os produtos do inventário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Ordenação</a:t>
            </a: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Destaca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itens críticos para alertar o usuário.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02563" y="3123779"/>
            <a:ext cx="11066964" cy="9782252"/>
            <a:chOff x="0" y="0"/>
            <a:chExt cx="14755952" cy="13043003"/>
          </a:xfrm>
        </p:grpSpPr>
        <p:sp>
          <p:nvSpPr>
            <p:cNvPr name="Freeform 3" id="3"/>
            <p:cNvSpPr/>
            <p:nvPr/>
          </p:nvSpPr>
          <p:spPr>
            <a:xfrm flipH="true" flipV="false" rot="5814811">
              <a:off x="1625284" y="-212983"/>
              <a:ext cx="11505383" cy="13468969"/>
            </a:xfrm>
            <a:custGeom>
              <a:avLst/>
              <a:gdLst/>
              <a:ahLst/>
              <a:cxnLst/>
              <a:rect r="r" b="b" t="t" l="l"/>
              <a:pathLst>
                <a:path h="13468969" w="11505383">
                  <a:moveTo>
                    <a:pt x="11505384" y="0"/>
                  </a:moveTo>
                  <a:lnTo>
                    <a:pt x="0" y="0"/>
                  </a:lnTo>
                  <a:lnTo>
                    <a:pt x="0" y="13468969"/>
                  </a:lnTo>
                  <a:lnTo>
                    <a:pt x="11505384" y="13468969"/>
                  </a:lnTo>
                  <a:lnTo>
                    <a:pt x="11505384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8003011" y="4933600"/>
              <a:ext cx="6490453" cy="5719712"/>
            </a:xfrm>
            <a:custGeom>
              <a:avLst/>
              <a:gdLst/>
              <a:ahLst/>
              <a:cxnLst/>
              <a:rect r="r" b="b" t="t" l="l"/>
              <a:pathLst>
                <a:path h="5719712" w="6490453">
                  <a:moveTo>
                    <a:pt x="0" y="0"/>
                  </a:moveTo>
                  <a:lnTo>
                    <a:pt x="6490453" y="0"/>
                  </a:lnTo>
                  <a:lnTo>
                    <a:pt x="6490453" y="5719712"/>
                  </a:lnTo>
                  <a:lnTo>
                    <a:pt x="0" y="57197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-1242048" y="-178947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38137" y="3526710"/>
            <a:ext cx="11246846" cy="4633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Listas Encadeadas: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Estrutura formada por nós interligados,</a:t>
            </a: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onde cada nó contém dados e um ponteiro para o próximo.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Vantagens: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Flexibilidade para adicionar ou remover elementos;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Alocação dinâmica de memória, ideal para inventários variáveis;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Relevância no Projeto: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Permite organizar e processar dados do inventário de forma eficiente, mesmo em sistemas com recursos limitados.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54331" y="914400"/>
            <a:ext cx="7579339" cy="1953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40"/>
              </a:lnSpc>
            </a:pPr>
            <a:r>
              <a:rPr lang="en-US" sz="56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Fundamentos de Estruturas de Dados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829199"/>
            <a:ext cx="13465720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b="true" sz="2000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Benefício: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b="true" sz="2000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Essas estruturas tornam o sistema eficiente, mesmo em dispositivos com recursos limitados.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81385" y="7209148"/>
            <a:ext cx="9598743" cy="7629674"/>
            <a:chOff x="0" y="0"/>
            <a:chExt cx="12798323" cy="10172898"/>
          </a:xfrm>
        </p:grpSpPr>
        <p:sp>
          <p:nvSpPr>
            <p:cNvPr name="Freeform 3" id="3"/>
            <p:cNvSpPr/>
            <p:nvPr/>
          </p:nvSpPr>
          <p:spPr>
            <a:xfrm flipH="false" flipV="false" rot="-5400000">
              <a:off x="1431085" y="-1194340"/>
              <a:ext cx="9936153" cy="12798323"/>
            </a:xfrm>
            <a:custGeom>
              <a:avLst/>
              <a:gdLst/>
              <a:ahLst/>
              <a:cxnLst/>
              <a:rect r="r" b="b" t="t" l="l"/>
              <a:pathLst>
                <a:path h="12798323" w="9936153">
                  <a:moveTo>
                    <a:pt x="0" y="0"/>
                  </a:moveTo>
                  <a:lnTo>
                    <a:pt x="9936153" y="0"/>
                  </a:lnTo>
                  <a:lnTo>
                    <a:pt x="9936153" y="12798324"/>
                  </a:lnTo>
                  <a:lnTo>
                    <a:pt x="0" y="1279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37630" y="0"/>
              <a:ext cx="3471661" cy="3345813"/>
            </a:xfrm>
            <a:custGeom>
              <a:avLst/>
              <a:gdLst/>
              <a:ahLst/>
              <a:cxnLst/>
              <a:rect r="r" b="b" t="t" l="l"/>
              <a:pathLst>
                <a:path h="3345813" w="3471661">
                  <a:moveTo>
                    <a:pt x="0" y="0"/>
                  </a:moveTo>
                  <a:lnTo>
                    <a:pt x="3471661" y="0"/>
                  </a:lnTo>
                  <a:lnTo>
                    <a:pt x="3471661" y="3345813"/>
                  </a:lnTo>
                  <a:lnTo>
                    <a:pt x="0" y="33458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073460" y="1672907"/>
              <a:ext cx="3089733" cy="2583789"/>
            </a:xfrm>
            <a:custGeom>
              <a:avLst/>
              <a:gdLst/>
              <a:ahLst/>
              <a:cxnLst/>
              <a:rect r="r" b="b" t="t" l="l"/>
              <a:pathLst>
                <a:path h="2583789" w="3089733">
                  <a:moveTo>
                    <a:pt x="0" y="0"/>
                  </a:moveTo>
                  <a:lnTo>
                    <a:pt x="3089733" y="0"/>
                  </a:lnTo>
                  <a:lnTo>
                    <a:pt x="3089733" y="2583789"/>
                  </a:lnTo>
                  <a:lnTo>
                    <a:pt x="0" y="2583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807299">
              <a:off x="7473748" y="1466824"/>
              <a:ext cx="2172008" cy="2925263"/>
            </a:xfrm>
            <a:custGeom>
              <a:avLst/>
              <a:gdLst/>
              <a:ahLst/>
              <a:cxnLst/>
              <a:rect r="r" b="b" t="t" l="l"/>
              <a:pathLst>
                <a:path h="2925263" w="2172008">
                  <a:moveTo>
                    <a:pt x="0" y="0"/>
                  </a:moveTo>
                  <a:lnTo>
                    <a:pt x="2172008" y="0"/>
                  </a:lnTo>
                  <a:lnTo>
                    <a:pt x="2172008" y="2925263"/>
                  </a:lnTo>
                  <a:lnTo>
                    <a:pt x="0" y="29252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3098253">
            <a:off x="-2159794" y="-1397554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3098253">
            <a:off x="17343895" y="4596596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76521" y="2542857"/>
            <a:ext cx="10955256" cy="4119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Estrutura do Código: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Criação de Produtos:</a:t>
            </a:r>
          </a:p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Função para criar e adicionar produtos à lista de inventário.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Ordenação: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Por Validade: Prioriza produtos mais próximos do vencimento;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Por Quantidade: Organiza itens do maior para o menor estoque.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Exibição:</a:t>
            </a:r>
          </a:p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Mostra os produtos no inventário com nome, quantidade e validade.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76521" y="904875"/>
            <a:ext cx="11213695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Implementação do Código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71257" y="7205662"/>
            <a:ext cx="5345486" cy="205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 b="true">
                <a:solidFill>
                  <a:srgbClr val="DD724D"/>
                </a:solidFill>
                <a:latin typeface="Poppins Bold"/>
                <a:ea typeface="Poppins Bold"/>
                <a:cs typeface="Poppins Bold"/>
                <a:sym typeface="Poppins Bold"/>
              </a:rPr>
              <a:t>Resumo do Fluxo: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dicionar produtos;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Esc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olher critério de </a:t>
            </a: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ordenação;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Exibir inventário com alertas.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07934" y="1374105"/>
            <a:ext cx="10472132" cy="6086927"/>
          </a:xfrm>
          <a:custGeom>
            <a:avLst/>
            <a:gdLst/>
            <a:ahLst/>
            <a:cxnLst/>
            <a:rect r="r" b="b" t="t" l="l"/>
            <a:pathLst>
              <a:path h="6086927" w="10472132">
                <a:moveTo>
                  <a:pt x="0" y="0"/>
                </a:moveTo>
                <a:lnTo>
                  <a:pt x="10472132" y="0"/>
                </a:lnTo>
                <a:lnTo>
                  <a:pt x="10472132" y="6086927"/>
                </a:lnTo>
                <a:lnTo>
                  <a:pt x="0" y="60869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9565" y="727507"/>
            <a:ext cx="12188869" cy="10817621"/>
          </a:xfrm>
          <a:custGeom>
            <a:avLst/>
            <a:gdLst/>
            <a:ahLst/>
            <a:cxnLst/>
            <a:rect r="r" b="b" t="t" l="l"/>
            <a:pathLst>
              <a:path h="10817621" w="12188869">
                <a:moveTo>
                  <a:pt x="0" y="0"/>
                </a:moveTo>
                <a:lnTo>
                  <a:pt x="12188870" y="0"/>
                </a:lnTo>
                <a:lnTo>
                  <a:pt x="12188870" y="10817621"/>
                </a:lnTo>
                <a:lnTo>
                  <a:pt x="0" y="108176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01861">
            <a:off x="-2452295" y="-1600570"/>
            <a:ext cx="4258264" cy="4656153"/>
          </a:xfrm>
          <a:custGeom>
            <a:avLst/>
            <a:gdLst/>
            <a:ahLst/>
            <a:cxnLst/>
            <a:rect r="r" b="b" t="t" l="l"/>
            <a:pathLst>
              <a:path h="4656153" w="4258264">
                <a:moveTo>
                  <a:pt x="0" y="0"/>
                </a:moveTo>
                <a:lnTo>
                  <a:pt x="4258263" y="0"/>
                </a:lnTo>
                <a:lnTo>
                  <a:pt x="4258263" y="4656153"/>
                </a:lnTo>
                <a:lnTo>
                  <a:pt x="0" y="46561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322315">
            <a:off x="17127770" y="5209123"/>
            <a:ext cx="7452115" cy="9598743"/>
          </a:xfrm>
          <a:custGeom>
            <a:avLst/>
            <a:gdLst/>
            <a:ahLst/>
            <a:cxnLst/>
            <a:rect r="r" b="b" t="t" l="l"/>
            <a:pathLst>
              <a:path h="9598743" w="7452115">
                <a:moveTo>
                  <a:pt x="0" y="0"/>
                </a:moveTo>
                <a:lnTo>
                  <a:pt x="7452115" y="0"/>
                </a:lnTo>
                <a:lnTo>
                  <a:pt x="7452115" y="9598743"/>
                </a:lnTo>
                <a:lnTo>
                  <a:pt x="0" y="95987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77386" y="1631916"/>
            <a:ext cx="10733229" cy="5621528"/>
          </a:xfrm>
          <a:custGeom>
            <a:avLst/>
            <a:gdLst/>
            <a:ahLst/>
            <a:cxnLst/>
            <a:rect r="r" b="b" t="t" l="l"/>
            <a:pathLst>
              <a:path h="5621528" w="10733229">
                <a:moveTo>
                  <a:pt x="0" y="0"/>
                </a:moveTo>
                <a:lnTo>
                  <a:pt x="10733228" y="0"/>
                </a:lnTo>
                <a:lnTo>
                  <a:pt x="10733228" y="5621529"/>
                </a:lnTo>
                <a:lnTo>
                  <a:pt x="0" y="56215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58280" y="-24758"/>
            <a:ext cx="5916560" cy="4444040"/>
            <a:chOff x="0" y="0"/>
            <a:chExt cx="7888747" cy="59253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034531"/>
              <a:ext cx="7173129" cy="4890856"/>
            </a:xfrm>
            <a:custGeom>
              <a:avLst/>
              <a:gdLst/>
              <a:ahLst/>
              <a:cxnLst/>
              <a:rect r="r" b="b" t="t" l="l"/>
              <a:pathLst>
                <a:path h="4890856" w="7173129">
                  <a:moveTo>
                    <a:pt x="0" y="0"/>
                  </a:moveTo>
                  <a:lnTo>
                    <a:pt x="7173129" y="0"/>
                  </a:lnTo>
                  <a:lnTo>
                    <a:pt x="7173129" y="4890856"/>
                  </a:lnTo>
                  <a:lnTo>
                    <a:pt x="0" y="48908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911907">
              <a:off x="2893347" y="501177"/>
              <a:ext cx="4453854" cy="4725575"/>
            </a:xfrm>
            <a:custGeom>
              <a:avLst/>
              <a:gdLst/>
              <a:ahLst/>
              <a:cxnLst/>
              <a:rect r="r" b="b" t="t" l="l"/>
              <a:pathLst>
                <a:path h="4725575" w="4453854">
                  <a:moveTo>
                    <a:pt x="0" y="0"/>
                  </a:moveTo>
                  <a:lnTo>
                    <a:pt x="4453854" y="0"/>
                  </a:lnTo>
                  <a:lnTo>
                    <a:pt x="4453854" y="4725574"/>
                  </a:lnTo>
                  <a:lnTo>
                    <a:pt x="0" y="4725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3098253">
            <a:off x="15570694" y="8229600"/>
            <a:ext cx="3763172" cy="4114800"/>
          </a:xfrm>
          <a:custGeom>
            <a:avLst/>
            <a:gdLst/>
            <a:ahLst/>
            <a:cxnLst/>
            <a:rect r="r" b="b" t="t" l="l"/>
            <a:pathLst>
              <a:path h="4114800" w="3763172">
                <a:moveTo>
                  <a:pt x="0" y="0"/>
                </a:moveTo>
                <a:lnTo>
                  <a:pt x="3763172" y="0"/>
                </a:lnTo>
                <a:lnTo>
                  <a:pt x="3763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47712" y="3076257"/>
            <a:ext cx="14211588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StockBot demonstra como as estruturas de dados podem ser aplicadas de maneira eficaz na automação do controle de inventário doméstico. Através do uso de listas, filas e árvores, o sistema organiza dados, monitora o status dos itens e prioriza os produtos que necessitam de atenção. Com isso, o projeto otimiza o gerenciamento de recursos, evitando desperdícios e garantindo que o usuário tenha sempre os itens necessários à disposição.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29057" y="905192"/>
            <a:ext cx="9029886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</a:pPr>
            <a:r>
              <a:rPr lang="en-US" sz="6399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Conclusão e Impacto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705600"/>
            <a:ext cx="14042237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b="true" sz="2399">
                <a:solidFill>
                  <a:srgbClr val="DD724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 impacto do StockBot vai além da simples organização de inventário. Ele facilita a vida cotidiana ao reduzir desperdícios, melhorar o planejamento de compras e aumentar a praticidade no gerenciamento de recursos. O sistema pode ser ampliado para outros cenários, como pequenas empresas, e pode ser integrado à Internet das Coisas (IoT), tornando-se ainda mais eficiente e inteligente no futuro.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5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16935" y="2242335"/>
            <a:ext cx="3667193" cy="5014965"/>
          </a:xfrm>
          <a:custGeom>
            <a:avLst/>
            <a:gdLst/>
            <a:ahLst/>
            <a:cxnLst/>
            <a:rect r="r" b="b" t="t" l="l"/>
            <a:pathLst>
              <a:path h="5014965" w="3667193">
                <a:moveTo>
                  <a:pt x="0" y="0"/>
                </a:moveTo>
                <a:lnTo>
                  <a:pt x="3667194" y="0"/>
                </a:lnTo>
                <a:lnTo>
                  <a:pt x="3667194" y="5014966"/>
                </a:lnTo>
                <a:lnTo>
                  <a:pt x="0" y="501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478489" y="5143500"/>
            <a:ext cx="2611279" cy="3684345"/>
          </a:xfrm>
          <a:custGeom>
            <a:avLst/>
            <a:gdLst/>
            <a:ahLst/>
            <a:cxnLst/>
            <a:rect r="r" b="b" t="t" l="l"/>
            <a:pathLst>
              <a:path h="3684345" w="2611279">
                <a:moveTo>
                  <a:pt x="0" y="0"/>
                </a:moveTo>
                <a:lnTo>
                  <a:pt x="2611279" y="0"/>
                </a:lnTo>
                <a:lnTo>
                  <a:pt x="2611279" y="3684345"/>
                </a:lnTo>
                <a:lnTo>
                  <a:pt x="0" y="3684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64668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0" y="0"/>
                </a:moveTo>
                <a:lnTo>
                  <a:pt x="7315200" y="0"/>
                </a:lnTo>
                <a:lnTo>
                  <a:pt x="7315200" y="3513976"/>
                </a:lnTo>
                <a:lnTo>
                  <a:pt x="0" y="35139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243279" y="7501312"/>
            <a:ext cx="7315200" cy="3513977"/>
          </a:xfrm>
          <a:custGeom>
            <a:avLst/>
            <a:gdLst/>
            <a:ahLst/>
            <a:cxnLst/>
            <a:rect r="r" b="b" t="t" l="l"/>
            <a:pathLst>
              <a:path h="3513977" w="7315200">
                <a:moveTo>
                  <a:pt x="7315200" y="0"/>
                </a:moveTo>
                <a:lnTo>
                  <a:pt x="0" y="0"/>
                </a:lnTo>
                <a:lnTo>
                  <a:pt x="0" y="3513976"/>
                </a:lnTo>
                <a:lnTo>
                  <a:pt x="7315200" y="3513976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923218">
            <a:off x="14207506" y="3086856"/>
            <a:ext cx="1584990" cy="2057400"/>
          </a:xfrm>
          <a:custGeom>
            <a:avLst/>
            <a:gdLst/>
            <a:ahLst/>
            <a:cxnLst/>
            <a:rect r="r" b="b" t="t" l="l"/>
            <a:pathLst>
              <a:path h="2057400" w="1584990">
                <a:moveTo>
                  <a:pt x="0" y="0"/>
                </a:moveTo>
                <a:lnTo>
                  <a:pt x="1584990" y="0"/>
                </a:lnTo>
                <a:lnTo>
                  <a:pt x="158499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47094" y="4184651"/>
            <a:ext cx="6618786" cy="171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000"/>
              </a:lnSpc>
            </a:pPr>
            <a:r>
              <a:rPr lang="en-US" sz="10000">
                <a:solidFill>
                  <a:srgbClr val="DD724D"/>
                </a:solidFill>
                <a:latin typeface="Loubag"/>
                <a:ea typeface="Loubag"/>
                <a:cs typeface="Loubag"/>
                <a:sym typeface="Loubag"/>
              </a:rPr>
              <a:t>Obrigada!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DAGYXGyiW0Y</dc:identifier>
  <dcterms:modified xsi:type="dcterms:W3CDTF">2011-08-01T06:04:30Z</dcterms:modified>
  <cp:revision>1</cp:revision>
  <dc:title>CID presentation</dc:title>
</cp:coreProperties>
</file>

<file path=docProps/thumbnail.jpeg>
</file>